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Average" panose="020B0604020202020204" charset="0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Oswald" panose="00000500000000000000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4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98ec7da5f3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g198ec7da5f3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98ec7da5f3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g198ec7da5f3_2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98ec7da5f3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198ec7da5f3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98ec7da5f3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98ec7da5f3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98ec7da5f3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98ec7da5f3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98ec7da5f3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198ec7da5f3_2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98ec7da5f3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198ec7da5f3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98ec7da5f3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198ec7da5f3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98ec7da5f3_2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98ec7da5f3_2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1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Scenario : (Json Transformation)</a:t>
            </a:r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subTitle" idx="1"/>
          </p:nvPr>
        </p:nvSpPr>
        <p:spPr>
          <a:xfrm>
            <a:off x="671250" y="3174874"/>
            <a:ext cx="78015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I like big bugs and I cannot lie</a:t>
            </a:r>
            <a:endParaRPr/>
          </a:p>
          <a:p>
            <a:pPr marL="64008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900"/>
          </a:p>
          <a:p>
            <a:pPr marL="640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900"/>
          </a:p>
          <a:p>
            <a:pPr marL="6858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900"/>
          </a:p>
          <a:p>
            <a:pPr marL="6858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900"/>
              <a:t>Jatin Bansal</a:t>
            </a:r>
            <a:br>
              <a:rPr lang="en" sz="900"/>
            </a:br>
            <a:r>
              <a:rPr lang="en" sz="900"/>
              <a:t>Aaryan Sharma</a:t>
            </a:r>
            <a:endParaRPr sz="900"/>
          </a:p>
          <a:p>
            <a:pPr marL="68580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900"/>
              <a:t>Tanveer Sodhi 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>
            <a:spLocks noGrp="1"/>
          </p:cNvSpPr>
          <p:nvPr>
            <p:ph type="title"/>
          </p:nvPr>
        </p:nvSpPr>
        <p:spPr>
          <a:xfrm>
            <a:off x="311700" y="2686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1"/>
          </p:nvPr>
        </p:nvSpPr>
        <p:spPr>
          <a:xfrm>
            <a:off x="311700" y="969025"/>
            <a:ext cx="8520600" cy="40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b="1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Application that can do below</a:t>
            </a:r>
            <a:endParaRPr sz="1400" b="1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Accept a source JSON structure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Accept a target JSON structure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Accept a mapping (provided in a CSV format)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Build an app that will generate the code required to transform the source JSON structure to target JSON structure based on the mapping[</a:t>
            </a:r>
            <a:r>
              <a:rPr lang="en" sz="1500" i="1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Key Feature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]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generated code should preferably be Python or NodeJS.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If you are using any transformation libraries like JQ/JSONATA/JOLT to achieve the mapping and transformation, the application should auto generate the spec files needed for these libraries [</a:t>
            </a:r>
            <a:r>
              <a:rPr lang="en" sz="1500" i="1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Key Feature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]</a:t>
            </a:r>
            <a:endParaRPr sz="1500">
              <a:solidFill>
                <a:schemeClr val="dk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Application should be generic enough to accept different source/target/mapping inputs and dynamically arrive at the required code to do the conversion.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>
            <a:spLocks noGrp="1"/>
          </p:cNvSpPr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Softwares  Used</a:t>
            </a:r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Node Express Server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JSONata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CSV Parser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JSONata</a:t>
            </a:r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JSONata is a lightweight query and transformation language for JSON data.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 requires a specification string and sourceJson code to convert it to the target JSON.</a:t>
            </a:r>
            <a:endParaRPr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specification string is built by our application according to the provided input mapping.csv file.</a:t>
            </a:r>
            <a:endParaRPr sz="2300"/>
          </a:p>
        </p:txBody>
      </p:sp>
      <p:pic>
        <p:nvPicPr>
          <p:cNvPr id="124" name="Google Shape;1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4325" y="3115600"/>
            <a:ext cx="1726175" cy="172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Architecture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0" name="Google Shape;1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350" y="1137425"/>
            <a:ext cx="592411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>
            <a:spLocks noGrp="1"/>
          </p:cNvSpPr>
          <p:nvPr>
            <p:ph type="title"/>
          </p:nvPr>
        </p:nvSpPr>
        <p:spPr>
          <a:xfrm>
            <a:off x="578825" y="113200"/>
            <a:ext cx="4129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Sample ScreenShots</a:t>
            </a:r>
            <a:endParaRPr sz="3000"/>
          </a:p>
        </p:txBody>
      </p:sp>
      <p:pic>
        <p:nvPicPr>
          <p:cNvPr id="136" name="Google Shape;1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6600" y="767075"/>
            <a:ext cx="7262966" cy="415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311700" y="40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Sample ScreenShots</a:t>
            </a:r>
            <a:endParaRPr/>
          </a:p>
        </p:txBody>
      </p:sp>
      <p:pic>
        <p:nvPicPr>
          <p:cNvPr id="142" name="Google Shape;1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6737" y="777575"/>
            <a:ext cx="3750532" cy="4225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/>
        </p:nvSpPr>
        <p:spPr>
          <a:xfrm>
            <a:off x="260900" y="173925"/>
            <a:ext cx="669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Demo Video</a:t>
            </a:r>
            <a:endParaRPr sz="2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" name="I Like Big Bugs (Demo Video)">
            <a:hlinkClick r:id="" action="ppaction://media"/>
            <a:extLst>
              <a:ext uri="{FF2B5EF4-FFF2-40B4-BE49-F238E27FC236}">
                <a16:creationId xmlns:a16="http://schemas.microsoft.com/office/drawing/2014/main" id="{1FF91393-1E79-A463-4D5E-6CB893FE69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8788" y="685800"/>
            <a:ext cx="7009002" cy="43806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>
            <a:spLocks noGrp="1"/>
          </p:cNvSpPr>
          <p:nvPr>
            <p:ph type="title"/>
          </p:nvPr>
        </p:nvSpPr>
        <p:spPr>
          <a:xfrm>
            <a:off x="1504675" y="2099925"/>
            <a:ext cx="6079200" cy="14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Thank You !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Office PowerPoint</Application>
  <PresentationFormat>On-screen Show (16:9)</PresentationFormat>
  <Paragraphs>30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Lato</vt:lpstr>
      <vt:lpstr>Oswald</vt:lpstr>
      <vt:lpstr>Average</vt:lpstr>
      <vt:lpstr>Arial</vt:lpstr>
      <vt:lpstr>Simple Light</vt:lpstr>
      <vt:lpstr>Slate</vt:lpstr>
      <vt:lpstr>Scenario : (Json Transformation)</vt:lpstr>
      <vt:lpstr>Problem Statement</vt:lpstr>
      <vt:lpstr>Softwares  Used</vt:lpstr>
      <vt:lpstr>JSONata</vt:lpstr>
      <vt:lpstr>Architecture</vt:lpstr>
      <vt:lpstr>Sample ScreenShots</vt:lpstr>
      <vt:lpstr>Sample ScreenShots</vt:lpstr>
      <vt:lpstr>PowerPoint Presentation</vt:lpstr>
      <vt:lpstr>Thank You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Scenario : (Json Transformation)</dc:title>
  <cp:lastModifiedBy>Aaryan Sharma</cp:lastModifiedBy>
  <cp:revision>1</cp:revision>
  <dcterms:modified xsi:type="dcterms:W3CDTF">2022-11-25T03:11:47Z</dcterms:modified>
</cp:coreProperties>
</file>